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9" r:id="rId2"/>
    <p:sldId id="260" r:id="rId3"/>
    <p:sldId id="295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56" r:id="rId23"/>
    <p:sldId id="280" r:id="rId24"/>
    <p:sldId id="281" r:id="rId25"/>
    <p:sldId id="282" r:id="rId26"/>
    <p:sldId id="283" r:id="rId27"/>
    <p:sldId id="257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6" r:id="rId37"/>
    <p:sldId id="297" r:id="rId38"/>
    <p:sldId id="298" r:id="rId39"/>
  </p:sldIdLst>
  <p:sldSz cx="12192000" cy="6858000"/>
  <p:notesSz cx="9144000" cy="6858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0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D1BC7-0DEC-4DB5-9891-269897C09001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6FF2F-E3E1-4EFF-B2B8-51450042D01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6707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52453-5838-4C9A-AAE1-6E933744C8CD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C3388-2759-4046-8A52-4C7FDEBD72B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906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78418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97010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01526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2232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871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43142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85149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5154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0579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3725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1055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9197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60437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8300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23602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60563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05708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1440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25631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0231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7298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1945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82537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30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468099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31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93759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7736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4847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34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93342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8849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2216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4540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0362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0665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5812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C3388-2759-4046-8A52-4C7FDEBD72B9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318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975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7310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092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8500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0317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61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9346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53991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752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5407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107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B2274-35B6-40D6-BD7E-F5EEE447139F}" type="datetimeFigureOut">
              <a:rPr lang="th-TH" smtClean="0"/>
              <a:t>25/08/62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6BC70-DB70-46E1-9ECF-60FBB2BF399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5958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3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4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2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8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2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8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8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9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ตัวเชื่อมต่อตรง 26"/>
          <p:cNvCxnSpPr/>
          <p:nvPr/>
        </p:nvCxnSpPr>
        <p:spPr>
          <a:xfrm>
            <a:off x="7140271" y="5605670"/>
            <a:ext cx="450000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วงรี 32"/>
          <p:cNvSpPr/>
          <p:nvPr/>
        </p:nvSpPr>
        <p:spPr>
          <a:xfrm>
            <a:off x="3849189" y="4941736"/>
            <a:ext cx="580444" cy="5844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8" name="ตัวเชื่อมต่อตรง 37"/>
          <p:cNvCxnSpPr/>
          <p:nvPr/>
        </p:nvCxnSpPr>
        <p:spPr>
          <a:xfrm>
            <a:off x="7307253" y="3356776"/>
            <a:ext cx="450000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สี่เหลี่ยมผืนผ้ามุมมน 38"/>
          <p:cNvSpPr/>
          <p:nvPr/>
        </p:nvSpPr>
        <p:spPr>
          <a:xfrm>
            <a:off x="1829176" y="4354662"/>
            <a:ext cx="1294737" cy="568520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3" name="ตัวเชื่อมต่อตรง 42"/>
          <p:cNvCxnSpPr/>
          <p:nvPr/>
        </p:nvCxnSpPr>
        <p:spPr>
          <a:xfrm>
            <a:off x="7680961" y="3356776"/>
            <a:ext cx="45000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สี่เหลี่ยมผืนผ้ามุมมน 43"/>
          <p:cNvSpPr/>
          <p:nvPr/>
        </p:nvSpPr>
        <p:spPr>
          <a:xfrm>
            <a:off x="1822174" y="4947030"/>
            <a:ext cx="3417736" cy="579127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47" name="ตัวเชื่อมต่อตรง 46"/>
          <p:cNvCxnSpPr/>
          <p:nvPr/>
        </p:nvCxnSpPr>
        <p:spPr>
          <a:xfrm>
            <a:off x="7140271" y="5685183"/>
            <a:ext cx="45000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สี่เหลี่ยมผืนผ้ามุมมน 47"/>
          <p:cNvSpPr/>
          <p:nvPr/>
        </p:nvSpPr>
        <p:spPr>
          <a:xfrm rot="5400000">
            <a:off x="2928494" y="3993592"/>
            <a:ext cx="2421835" cy="643297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0" name="ตัวเชื่อมต่อตรง 49"/>
          <p:cNvCxnSpPr/>
          <p:nvPr/>
        </p:nvCxnSpPr>
        <p:spPr>
          <a:xfrm>
            <a:off x="7680961" y="5677232"/>
            <a:ext cx="45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82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9" grpId="0" animBg="1"/>
      <p:bldP spid="39" grpId="1" animBg="1"/>
      <p:bldP spid="44" grpId="0" animBg="1"/>
      <p:bldP spid="44" grpId="1" animBg="1"/>
      <p:bldP spid="48" grpId="0" animBg="1"/>
      <p:bldP spid="4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2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8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1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มุมมน 3"/>
          <p:cNvSpPr/>
          <p:nvPr/>
        </p:nvSpPr>
        <p:spPr>
          <a:xfrm>
            <a:off x="1881950" y="4362749"/>
            <a:ext cx="1197152" cy="573145"/>
          </a:xfrm>
          <a:prstGeom prst="round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6" name="ตัวเชื่อมต่อตรง 5"/>
          <p:cNvCxnSpPr/>
          <p:nvPr/>
        </p:nvCxnSpPr>
        <p:spPr>
          <a:xfrm>
            <a:off x="7498407" y="3523968"/>
            <a:ext cx="450000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สี่เหลี่ยมผืนผ้ามุมมน 6"/>
          <p:cNvSpPr/>
          <p:nvPr/>
        </p:nvSpPr>
        <p:spPr>
          <a:xfrm rot="5400000">
            <a:off x="6783720" y="2809283"/>
            <a:ext cx="807625" cy="621745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 flipH="1">
            <a:off x="2480526" y="5240937"/>
            <a:ext cx="99979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วงรี 10"/>
          <p:cNvSpPr/>
          <p:nvPr/>
        </p:nvSpPr>
        <p:spPr>
          <a:xfrm>
            <a:off x="7325840" y="4775246"/>
            <a:ext cx="795130" cy="795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2" name="ตัวเชื่อมต่อตรง 11"/>
          <p:cNvCxnSpPr/>
          <p:nvPr/>
        </p:nvCxnSpPr>
        <p:spPr>
          <a:xfrm>
            <a:off x="6992421" y="3523968"/>
            <a:ext cx="450000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ตัวเชื่อมต่อตรง 13"/>
          <p:cNvCxnSpPr/>
          <p:nvPr/>
        </p:nvCxnSpPr>
        <p:spPr>
          <a:xfrm>
            <a:off x="7498405" y="3610650"/>
            <a:ext cx="45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ตัวเชื่อมต่อตรง 16"/>
          <p:cNvCxnSpPr/>
          <p:nvPr/>
        </p:nvCxnSpPr>
        <p:spPr>
          <a:xfrm>
            <a:off x="1927816" y="4826740"/>
            <a:ext cx="45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ตัวเชื่อมต่อตรง 17"/>
          <p:cNvCxnSpPr/>
          <p:nvPr/>
        </p:nvCxnSpPr>
        <p:spPr>
          <a:xfrm>
            <a:off x="7124369" y="5638502"/>
            <a:ext cx="45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สี่เหลี่ยมผืนผ้ามุมมน 20"/>
          <p:cNvSpPr/>
          <p:nvPr/>
        </p:nvSpPr>
        <p:spPr>
          <a:xfrm rot="5400000">
            <a:off x="2908350" y="3981372"/>
            <a:ext cx="2450220" cy="727788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วงรี 21"/>
          <p:cNvSpPr/>
          <p:nvPr/>
        </p:nvSpPr>
        <p:spPr>
          <a:xfrm>
            <a:off x="3735895" y="4843372"/>
            <a:ext cx="795130" cy="7951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6" name="ตัวเชื่อมต่อตรง 25"/>
          <p:cNvCxnSpPr/>
          <p:nvPr/>
        </p:nvCxnSpPr>
        <p:spPr>
          <a:xfrm>
            <a:off x="1881950" y="5452295"/>
            <a:ext cx="45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89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7" grpId="0" animBg="1"/>
      <p:bldP spid="7" grpId="1" animBg="1"/>
      <p:bldP spid="7" grpId="2" animBg="1"/>
      <p:bldP spid="11" grpId="0" animBg="1"/>
      <p:bldP spid="11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3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2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8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7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9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8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0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3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35</Words>
  <Application>Microsoft Office PowerPoint</Application>
  <PresentationFormat>แบบจอกว้าง</PresentationFormat>
  <Paragraphs>35</Paragraphs>
  <Slides>38</Slides>
  <Notes>35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38</vt:i4>
      </vt:variant>
    </vt:vector>
  </HeadingPairs>
  <TitlesOfParts>
    <vt:vector size="44" baseType="lpstr">
      <vt:lpstr>Angsana New</vt:lpstr>
      <vt:lpstr>Arial</vt:lpstr>
      <vt:lpstr>Calibri</vt:lpstr>
      <vt:lpstr>Calibri Light</vt:lpstr>
      <vt:lpstr>Cordia New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ณัฐชยา ลิ้มพลาสุข</dc:creator>
  <cp:lastModifiedBy>ณัฐชยา ลิ้มพลาสุข</cp:lastModifiedBy>
  <cp:revision>10</cp:revision>
  <dcterms:created xsi:type="dcterms:W3CDTF">2019-08-19T15:34:09Z</dcterms:created>
  <dcterms:modified xsi:type="dcterms:W3CDTF">2019-08-25T07:13:19Z</dcterms:modified>
</cp:coreProperties>
</file>